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66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0" d="100"/>
          <a:sy n="50" d="100"/>
        </p:scale>
        <p:origin x="36" y="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7C9FB-AD9E-4556-98C5-0FE65E5C1752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EE78D0-25C4-4221-B8CB-86532F2F60F2}">
      <dgm:prSet phldrT="[Text]"/>
      <dgm:spPr/>
      <dgm:t>
        <a:bodyPr/>
        <a:lstStyle/>
        <a:p>
          <a:r>
            <a:rPr lang="en-US" dirty="0" smtClean="0"/>
            <a:t>Week Assignments</a:t>
          </a:r>
          <a:endParaRPr lang="en-US" dirty="0"/>
        </a:p>
      </dgm:t>
    </dgm:pt>
    <dgm:pt modelId="{C3C5D131-3662-4B6F-8698-C0F303317ACE}" type="parTrans" cxnId="{C2BAE4C1-674B-4FE5-9E9A-1E9D13B928FF}">
      <dgm:prSet/>
      <dgm:spPr/>
      <dgm:t>
        <a:bodyPr/>
        <a:lstStyle/>
        <a:p>
          <a:endParaRPr lang="en-US"/>
        </a:p>
      </dgm:t>
    </dgm:pt>
    <dgm:pt modelId="{A995CD65-396D-4097-ACBC-616DFC2FE1CF}" type="sibTrans" cxnId="{C2BAE4C1-674B-4FE5-9E9A-1E9D13B928FF}">
      <dgm:prSet/>
      <dgm:spPr/>
      <dgm:t>
        <a:bodyPr/>
        <a:lstStyle/>
        <a:p>
          <a:endParaRPr lang="en-US"/>
        </a:p>
      </dgm:t>
    </dgm:pt>
    <dgm:pt modelId="{BD31D280-ADBB-419D-87A7-4A093F26F9FB}">
      <dgm:prSet phldrT="[Text]"/>
      <dgm:spPr/>
      <dgm:t>
        <a:bodyPr/>
        <a:lstStyle/>
        <a:p>
          <a:r>
            <a:rPr lang="en-US" dirty="0" smtClean="0"/>
            <a:t>Week 1</a:t>
          </a:r>
          <a:endParaRPr lang="en-US" dirty="0"/>
        </a:p>
      </dgm:t>
    </dgm:pt>
    <dgm:pt modelId="{E6CE29C2-8878-48BC-85B5-FBE72DDD72D2}" type="parTrans" cxnId="{7C47780E-B07B-46F6-AFBF-7986CA1231E4}">
      <dgm:prSet/>
      <dgm:spPr/>
      <dgm:t>
        <a:bodyPr/>
        <a:lstStyle/>
        <a:p>
          <a:endParaRPr lang="en-US"/>
        </a:p>
      </dgm:t>
    </dgm:pt>
    <dgm:pt modelId="{E4DCC251-D9E2-467C-B510-75A0114DE3B4}" type="sibTrans" cxnId="{7C47780E-B07B-46F6-AFBF-7986CA1231E4}">
      <dgm:prSet/>
      <dgm:spPr/>
      <dgm:t>
        <a:bodyPr/>
        <a:lstStyle/>
        <a:p>
          <a:endParaRPr lang="en-US"/>
        </a:p>
      </dgm:t>
    </dgm:pt>
    <dgm:pt modelId="{E68FD7CE-1FF7-441C-B20F-C93BD373C499}">
      <dgm:prSet phldrT="[Text]"/>
      <dgm:spPr/>
      <dgm:t>
        <a:bodyPr/>
        <a:lstStyle/>
        <a:p>
          <a:r>
            <a:rPr lang="en-US" dirty="0" smtClean="0"/>
            <a:t>Week 2</a:t>
          </a:r>
          <a:endParaRPr lang="en-US" dirty="0"/>
        </a:p>
      </dgm:t>
    </dgm:pt>
    <dgm:pt modelId="{F46F9D28-D4AC-4B91-BDCE-CDD6F0D4CB30}" type="parTrans" cxnId="{9EA450DB-B832-4A14-9237-D1EBECAE286C}">
      <dgm:prSet/>
      <dgm:spPr/>
      <dgm:t>
        <a:bodyPr/>
        <a:lstStyle/>
        <a:p>
          <a:endParaRPr lang="en-US"/>
        </a:p>
      </dgm:t>
    </dgm:pt>
    <dgm:pt modelId="{35744152-579C-445C-9FA1-D5144A27377C}" type="sibTrans" cxnId="{9EA450DB-B832-4A14-9237-D1EBECAE286C}">
      <dgm:prSet/>
      <dgm:spPr/>
      <dgm:t>
        <a:bodyPr/>
        <a:lstStyle/>
        <a:p>
          <a:endParaRPr lang="en-US"/>
        </a:p>
      </dgm:t>
    </dgm:pt>
    <dgm:pt modelId="{8BCCDF40-D66F-47B2-981E-D8756975465D}">
      <dgm:prSet phldrT="[Text]"/>
      <dgm:spPr/>
      <dgm:t>
        <a:bodyPr/>
        <a:lstStyle/>
        <a:p>
          <a:r>
            <a:rPr lang="en-US" dirty="0" smtClean="0"/>
            <a:t>Week 3</a:t>
          </a:r>
          <a:endParaRPr lang="en-US" dirty="0"/>
        </a:p>
      </dgm:t>
    </dgm:pt>
    <dgm:pt modelId="{AF60E468-1B01-4F34-B102-C2374E432757}" type="parTrans" cxnId="{C3642D9C-34DB-44D5-AD81-77ED07502AE4}">
      <dgm:prSet/>
      <dgm:spPr/>
      <dgm:t>
        <a:bodyPr/>
        <a:lstStyle/>
        <a:p>
          <a:endParaRPr lang="en-US"/>
        </a:p>
      </dgm:t>
    </dgm:pt>
    <dgm:pt modelId="{1F56EFB2-9B06-45CA-BA55-F86C8FEB2E5D}" type="sibTrans" cxnId="{C3642D9C-34DB-44D5-AD81-77ED07502AE4}">
      <dgm:prSet/>
      <dgm:spPr/>
      <dgm:t>
        <a:bodyPr/>
        <a:lstStyle/>
        <a:p>
          <a:endParaRPr lang="en-US"/>
        </a:p>
      </dgm:t>
    </dgm:pt>
    <dgm:pt modelId="{1375FE9C-260C-4E5A-BE52-66A91C31ED17}">
      <dgm:prSet phldrT="[Text]"/>
      <dgm:spPr/>
      <dgm:t>
        <a:bodyPr/>
        <a:lstStyle/>
        <a:p>
          <a:r>
            <a:rPr lang="en-US" dirty="0" smtClean="0"/>
            <a:t>Week 4</a:t>
          </a:r>
          <a:endParaRPr lang="en-US" dirty="0"/>
        </a:p>
      </dgm:t>
    </dgm:pt>
    <dgm:pt modelId="{978558D8-2117-4F68-946C-50C3DC6A9760}" type="parTrans" cxnId="{B898F54D-25EA-4E14-9F34-F661EE9070D7}">
      <dgm:prSet/>
      <dgm:spPr/>
      <dgm:t>
        <a:bodyPr/>
        <a:lstStyle/>
        <a:p>
          <a:endParaRPr lang="en-US"/>
        </a:p>
      </dgm:t>
    </dgm:pt>
    <dgm:pt modelId="{B689BCDA-D83F-4952-9AC6-5BACA2848A97}" type="sibTrans" cxnId="{B898F54D-25EA-4E14-9F34-F661EE9070D7}">
      <dgm:prSet/>
      <dgm:spPr/>
      <dgm:t>
        <a:bodyPr/>
        <a:lstStyle/>
        <a:p>
          <a:endParaRPr lang="en-US"/>
        </a:p>
      </dgm:t>
    </dgm:pt>
    <dgm:pt modelId="{E6B7DCA6-3B07-4C31-B352-ABCDBCA1BDF6}">
      <dgm:prSet phldrT="[Text]"/>
      <dgm:spPr/>
      <dgm:t>
        <a:bodyPr/>
        <a:lstStyle/>
        <a:p>
          <a:r>
            <a:rPr lang="en-US" dirty="0" smtClean="0"/>
            <a:t>Week 5</a:t>
          </a:r>
          <a:endParaRPr lang="en-US" dirty="0"/>
        </a:p>
      </dgm:t>
    </dgm:pt>
    <dgm:pt modelId="{940E622B-F899-4CAF-A004-964501C4E41B}" type="parTrans" cxnId="{CA20314E-9408-40C4-A830-A8A32E4816FE}">
      <dgm:prSet/>
      <dgm:spPr/>
      <dgm:t>
        <a:bodyPr/>
        <a:lstStyle/>
        <a:p>
          <a:endParaRPr lang="en-US"/>
        </a:p>
      </dgm:t>
    </dgm:pt>
    <dgm:pt modelId="{D27DCF66-9D84-40D1-A225-7561CAF9292A}" type="sibTrans" cxnId="{CA20314E-9408-40C4-A830-A8A32E4816FE}">
      <dgm:prSet/>
      <dgm:spPr/>
      <dgm:t>
        <a:bodyPr/>
        <a:lstStyle/>
        <a:p>
          <a:endParaRPr lang="en-US"/>
        </a:p>
      </dgm:t>
    </dgm:pt>
    <dgm:pt modelId="{925AE964-D592-464B-97F0-837226C0E76F}">
      <dgm:prSet phldrT="[Text]"/>
      <dgm:spPr/>
      <dgm:t>
        <a:bodyPr/>
        <a:lstStyle/>
        <a:p>
          <a:r>
            <a:rPr lang="en-US" dirty="0" smtClean="0"/>
            <a:t>Week 6</a:t>
          </a:r>
          <a:endParaRPr lang="en-US" dirty="0"/>
        </a:p>
      </dgm:t>
    </dgm:pt>
    <dgm:pt modelId="{4C5CADFC-F093-42A9-9C6B-176B14898396}" type="parTrans" cxnId="{CAF80295-8C0C-479B-90EF-CD6319E2FEA1}">
      <dgm:prSet/>
      <dgm:spPr/>
      <dgm:t>
        <a:bodyPr/>
        <a:lstStyle/>
        <a:p>
          <a:endParaRPr lang="en-US"/>
        </a:p>
      </dgm:t>
    </dgm:pt>
    <dgm:pt modelId="{BC6C8B7F-6AB6-4D96-8F1F-1D0D9885C225}" type="sibTrans" cxnId="{CAF80295-8C0C-479B-90EF-CD6319E2FEA1}">
      <dgm:prSet/>
      <dgm:spPr/>
      <dgm:t>
        <a:bodyPr/>
        <a:lstStyle/>
        <a:p>
          <a:endParaRPr lang="en-US"/>
        </a:p>
      </dgm:t>
    </dgm:pt>
    <dgm:pt modelId="{CA191BCE-0EBF-4576-A3FA-785C8DCBDF9D}" type="pres">
      <dgm:prSet presAssocID="{40F7C9FB-AD9E-4556-98C5-0FE65E5C175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5CF497E-9500-4673-A974-91E74F13608B}" type="pres">
      <dgm:prSet presAssocID="{7AEE78D0-25C4-4221-B8CB-86532F2F60F2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7AA32B20-FB6B-424F-8869-B10BF314ED49}" type="pres">
      <dgm:prSet presAssocID="{BD31D280-ADBB-419D-87A7-4A093F26F9FB}" presName="Accent1" presStyleCnt="0"/>
      <dgm:spPr/>
    </dgm:pt>
    <dgm:pt modelId="{4B3A574F-3FA1-4B53-8540-970C08365DFF}" type="pres">
      <dgm:prSet presAssocID="{BD31D280-ADBB-419D-87A7-4A093F26F9FB}" presName="Accent" presStyleLbl="bgShp" presStyleIdx="0" presStyleCnt="6"/>
      <dgm:spPr/>
    </dgm:pt>
    <dgm:pt modelId="{7C3A17F9-70F8-408A-8DC1-093AFEFE5460}" type="pres">
      <dgm:prSet presAssocID="{BD31D280-ADBB-419D-87A7-4A093F26F9FB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C4AF9-2B3A-44E6-88E9-C67F77AC2F4A}" type="pres">
      <dgm:prSet presAssocID="{E68FD7CE-1FF7-441C-B20F-C93BD373C499}" presName="Accent2" presStyleCnt="0"/>
      <dgm:spPr/>
    </dgm:pt>
    <dgm:pt modelId="{BD1313A2-AD8D-4A78-9EE9-9B2BD9A5E8D9}" type="pres">
      <dgm:prSet presAssocID="{E68FD7CE-1FF7-441C-B20F-C93BD373C499}" presName="Accent" presStyleLbl="bgShp" presStyleIdx="1" presStyleCnt="6"/>
      <dgm:spPr/>
    </dgm:pt>
    <dgm:pt modelId="{38AFE30F-4BD5-4D52-980F-7A667B752662}" type="pres">
      <dgm:prSet presAssocID="{E68FD7CE-1FF7-441C-B20F-C93BD373C499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8D2D8-603D-46DD-AD27-A49C7AEE6CEF}" type="pres">
      <dgm:prSet presAssocID="{8BCCDF40-D66F-47B2-981E-D8756975465D}" presName="Accent3" presStyleCnt="0"/>
      <dgm:spPr/>
    </dgm:pt>
    <dgm:pt modelId="{341BCBEE-2742-45C4-9929-3BEE464DD626}" type="pres">
      <dgm:prSet presAssocID="{8BCCDF40-D66F-47B2-981E-D8756975465D}" presName="Accent" presStyleLbl="bgShp" presStyleIdx="2" presStyleCnt="6"/>
      <dgm:spPr/>
    </dgm:pt>
    <dgm:pt modelId="{367FD8CC-C369-474B-BE28-3F438847E56E}" type="pres">
      <dgm:prSet presAssocID="{8BCCDF40-D66F-47B2-981E-D8756975465D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E40B5-03B5-4168-8421-4656D67D1580}" type="pres">
      <dgm:prSet presAssocID="{1375FE9C-260C-4E5A-BE52-66A91C31ED17}" presName="Accent4" presStyleCnt="0"/>
      <dgm:spPr/>
    </dgm:pt>
    <dgm:pt modelId="{4E166B71-43F5-4D01-94F7-935D75C23FE0}" type="pres">
      <dgm:prSet presAssocID="{1375FE9C-260C-4E5A-BE52-66A91C31ED17}" presName="Accent" presStyleLbl="bgShp" presStyleIdx="3" presStyleCnt="6"/>
      <dgm:spPr/>
    </dgm:pt>
    <dgm:pt modelId="{8B907025-1FA3-4C73-994C-3895B6CBF426}" type="pres">
      <dgm:prSet presAssocID="{1375FE9C-260C-4E5A-BE52-66A91C31ED17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57A56-D5F8-494F-A7D7-FDB83A3A8C42}" type="pres">
      <dgm:prSet presAssocID="{E6B7DCA6-3B07-4C31-B352-ABCDBCA1BDF6}" presName="Accent5" presStyleCnt="0"/>
      <dgm:spPr/>
    </dgm:pt>
    <dgm:pt modelId="{07C56505-16FF-41BC-8725-0A64F2410A72}" type="pres">
      <dgm:prSet presAssocID="{E6B7DCA6-3B07-4C31-B352-ABCDBCA1BDF6}" presName="Accent" presStyleLbl="bgShp" presStyleIdx="4" presStyleCnt="6"/>
      <dgm:spPr/>
    </dgm:pt>
    <dgm:pt modelId="{19274D17-6717-40C0-8B60-EE2099C45F66}" type="pres">
      <dgm:prSet presAssocID="{E6B7DCA6-3B07-4C31-B352-ABCDBCA1BDF6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59F63-5605-4167-8FF2-FFF17CB256B5}" type="pres">
      <dgm:prSet presAssocID="{925AE964-D592-464B-97F0-837226C0E76F}" presName="Accent6" presStyleCnt="0"/>
      <dgm:spPr/>
    </dgm:pt>
    <dgm:pt modelId="{7AF06972-70C8-4475-A4C9-B5494CD071A9}" type="pres">
      <dgm:prSet presAssocID="{925AE964-D592-464B-97F0-837226C0E76F}" presName="Accent" presStyleLbl="bgShp" presStyleIdx="5" presStyleCnt="6"/>
      <dgm:spPr/>
    </dgm:pt>
    <dgm:pt modelId="{2164A9EC-8CEA-4958-A754-D6B850945DAF}" type="pres">
      <dgm:prSet presAssocID="{925AE964-D592-464B-97F0-837226C0E76F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BAE4C1-674B-4FE5-9E9A-1E9D13B928FF}" srcId="{40F7C9FB-AD9E-4556-98C5-0FE65E5C1752}" destId="{7AEE78D0-25C4-4221-B8CB-86532F2F60F2}" srcOrd="0" destOrd="0" parTransId="{C3C5D131-3662-4B6F-8698-C0F303317ACE}" sibTransId="{A995CD65-396D-4097-ACBC-616DFC2FE1CF}"/>
    <dgm:cxn modelId="{9EA450DB-B832-4A14-9237-D1EBECAE286C}" srcId="{7AEE78D0-25C4-4221-B8CB-86532F2F60F2}" destId="{E68FD7CE-1FF7-441C-B20F-C93BD373C499}" srcOrd="1" destOrd="0" parTransId="{F46F9D28-D4AC-4B91-BDCE-CDD6F0D4CB30}" sibTransId="{35744152-579C-445C-9FA1-D5144A27377C}"/>
    <dgm:cxn modelId="{BC107A3C-39CC-47D5-B27E-0389728B1444}" type="presOf" srcId="{1375FE9C-260C-4E5A-BE52-66A91C31ED17}" destId="{8B907025-1FA3-4C73-994C-3895B6CBF426}" srcOrd="0" destOrd="0" presId="urn:microsoft.com/office/officeart/2011/layout/HexagonRadial"/>
    <dgm:cxn modelId="{7C47780E-B07B-46F6-AFBF-7986CA1231E4}" srcId="{7AEE78D0-25C4-4221-B8CB-86532F2F60F2}" destId="{BD31D280-ADBB-419D-87A7-4A093F26F9FB}" srcOrd="0" destOrd="0" parTransId="{E6CE29C2-8878-48BC-85B5-FBE72DDD72D2}" sibTransId="{E4DCC251-D9E2-467C-B510-75A0114DE3B4}"/>
    <dgm:cxn modelId="{B898F54D-25EA-4E14-9F34-F661EE9070D7}" srcId="{7AEE78D0-25C4-4221-B8CB-86532F2F60F2}" destId="{1375FE9C-260C-4E5A-BE52-66A91C31ED17}" srcOrd="3" destOrd="0" parTransId="{978558D8-2117-4F68-946C-50C3DC6A9760}" sibTransId="{B689BCDA-D83F-4952-9AC6-5BACA2848A97}"/>
    <dgm:cxn modelId="{38C660D3-F3EA-412A-B4EA-9B5EFB3836AE}" type="presOf" srcId="{BD31D280-ADBB-419D-87A7-4A093F26F9FB}" destId="{7C3A17F9-70F8-408A-8DC1-093AFEFE5460}" srcOrd="0" destOrd="0" presId="urn:microsoft.com/office/officeart/2011/layout/HexagonRadial"/>
    <dgm:cxn modelId="{2D624A87-1790-4888-95C0-91295B71F899}" type="presOf" srcId="{E6B7DCA6-3B07-4C31-B352-ABCDBCA1BDF6}" destId="{19274D17-6717-40C0-8B60-EE2099C45F66}" srcOrd="0" destOrd="0" presId="urn:microsoft.com/office/officeart/2011/layout/HexagonRadial"/>
    <dgm:cxn modelId="{227D4412-5B67-41F7-ADDA-2DD6DD8511A0}" type="presOf" srcId="{7AEE78D0-25C4-4221-B8CB-86532F2F60F2}" destId="{05CF497E-9500-4673-A974-91E74F13608B}" srcOrd="0" destOrd="0" presId="urn:microsoft.com/office/officeart/2011/layout/HexagonRadial"/>
    <dgm:cxn modelId="{C3642D9C-34DB-44D5-AD81-77ED07502AE4}" srcId="{7AEE78D0-25C4-4221-B8CB-86532F2F60F2}" destId="{8BCCDF40-D66F-47B2-981E-D8756975465D}" srcOrd="2" destOrd="0" parTransId="{AF60E468-1B01-4F34-B102-C2374E432757}" sibTransId="{1F56EFB2-9B06-45CA-BA55-F86C8FEB2E5D}"/>
    <dgm:cxn modelId="{20C89E8E-2A4A-49F0-A24F-ABE209D4E6B2}" type="presOf" srcId="{8BCCDF40-D66F-47B2-981E-D8756975465D}" destId="{367FD8CC-C369-474B-BE28-3F438847E56E}" srcOrd="0" destOrd="0" presId="urn:microsoft.com/office/officeart/2011/layout/HexagonRadial"/>
    <dgm:cxn modelId="{E45BCB32-B2C9-47AD-B612-AB1BD2BA23A7}" type="presOf" srcId="{40F7C9FB-AD9E-4556-98C5-0FE65E5C1752}" destId="{CA191BCE-0EBF-4576-A3FA-785C8DCBDF9D}" srcOrd="0" destOrd="0" presId="urn:microsoft.com/office/officeart/2011/layout/HexagonRadial"/>
    <dgm:cxn modelId="{99A8D0BA-6DD9-4AD9-99FE-4FC0D22CDC9F}" type="presOf" srcId="{E68FD7CE-1FF7-441C-B20F-C93BD373C499}" destId="{38AFE30F-4BD5-4D52-980F-7A667B752662}" srcOrd="0" destOrd="0" presId="urn:microsoft.com/office/officeart/2011/layout/HexagonRadial"/>
    <dgm:cxn modelId="{CAF80295-8C0C-479B-90EF-CD6319E2FEA1}" srcId="{7AEE78D0-25C4-4221-B8CB-86532F2F60F2}" destId="{925AE964-D592-464B-97F0-837226C0E76F}" srcOrd="5" destOrd="0" parTransId="{4C5CADFC-F093-42A9-9C6B-176B14898396}" sibTransId="{BC6C8B7F-6AB6-4D96-8F1F-1D0D9885C225}"/>
    <dgm:cxn modelId="{9F943258-8C94-4F3C-AAC6-9E019059FFF2}" type="presOf" srcId="{925AE964-D592-464B-97F0-837226C0E76F}" destId="{2164A9EC-8CEA-4958-A754-D6B850945DAF}" srcOrd="0" destOrd="0" presId="urn:microsoft.com/office/officeart/2011/layout/HexagonRadial"/>
    <dgm:cxn modelId="{CA20314E-9408-40C4-A830-A8A32E4816FE}" srcId="{7AEE78D0-25C4-4221-B8CB-86532F2F60F2}" destId="{E6B7DCA6-3B07-4C31-B352-ABCDBCA1BDF6}" srcOrd="4" destOrd="0" parTransId="{940E622B-F899-4CAF-A004-964501C4E41B}" sibTransId="{D27DCF66-9D84-40D1-A225-7561CAF9292A}"/>
    <dgm:cxn modelId="{7BDF5526-1FEB-44CE-B99E-0F9283210756}" type="presParOf" srcId="{CA191BCE-0EBF-4576-A3FA-785C8DCBDF9D}" destId="{05CF497E-9500-4673-A974-91E74F13608B}" srcOrd="0" destOrd="0" presId="urn:microsoft.com/office/officeart/2011/layout/HexagonRadial"/>
    <dgm:cxn modelId="{A4F4D187-B32B-4D37-895A-73D23EE12996}" type="presParOf" srcId="{CA191BCE-0EBF-4576-A3FA-785C8DCBDF9D}" destId="{7AA32B20-FB6B-424F-8869-B10BF314ED49}" srcOrd="1" destOrd="0" presId="urn:microsoft.com/office/officeart/2011/layout/HexagonRadial"/>
    <dgm:cxn modelId="{CD8A5AC1-17B1-4CBF-83E1-50C8C81E0341}" type="presParOf" srcId="{7AA32B20-FB6B-424F-8869-B10BF314ED49}" destId="{4B3A574F-3FA1-4B53-8540-970C08365DFF}" srcOrd="0" destOrd="0" presId="urn:microsoft.com/office/officeart/2011/layout/HexagonRadial"/>
    <dgm:cxn modelId="{5441DDBE-66BD-4B85-9B16-16090A9E54EA}" type="presParOf" srcId="{CA191BCE-0EBF-4576-A3FA-785C8DCBDF9D}" destId="{7C3A17F9-70F8-408A-8DC1-093AFEFE5460}" srcOrd="2" destOrd="0" presId="urn:microsoft.com/office/officeart/2011/layout/HexagonRadial"/>
    <dgm:cxn modelId="{C3C06C6E-90B8-40AE-AF47-078C8D2E6D4E}" type="presParOf" srcId="{CA191BCE-0EBF-4576-A3FA-785C8DCBDF9D}" destId="{8DFC4AF9-2B3A-44E6-88E9-C67F77AC2F4A}" srcOrd="3" destOrd="0" presId="urn:microsoft.com/office/officeart/2011/layout/HexagonRadial"/>
    <dgm:cxn modelId="{ECF5B515-2F06-4CCD-A180-A4F42732CF80}" type="presParOf" srcId="{8DFC4AF9-2B3A-44E6-88E9-C67F77AC2F4A}" destId="{BD1313A2-AD8D-4A78-9EE9-9B2BD9A5E8D9}" srcOrd="0" destOrd="0" presId="urn:microsoft.com/office/officeart/2011/layout/HexagonRadial"/>
    <dgm:cxn modelId="{0D4BAA27-F94C-4B72-B383-4509536EDFBC}" type="presParOf" srcId="{CA191BCE-0EBF-4576-A3FA-785C8DCBDF9D}" destId="{38AFE30F-4BD5-4D52-980F-7A667B752662}" srcOrd="4" destOrd="0" presId="urn:microsoft.com/office/officeart/2011/layout/HexagonRadial"/>
    <dgm:cxn modelId="{ADD91B6A-8A9A-4319-BC11-5504145A1798}" type="presParOf" srcId="{CA191BCE-0EBF-4576-A3FA-785C8DCBDF9D}" destId="{CE98D2D8-603D-46DD-AD27-A49C7AEE6CEF}" srcOrd="5" destOrd="0" presId="urn:microsoft.com/office/officeart/2011/layout/HexagonRadial"/>
    <dgm:cxn modelId="{149B4600-6993-44B4-A059-CDD46EE76630}" type="presParOf" srcId="{CE98D2D8-603D-46DD-AD27-A49C7AEE6CEF}" destId="{341BCBEE-2742-45C4-9929-3BEE464DD626}" srcOrd="0" destOrd="0" presId="urn:microsoft.com/office/officeart/2011/layout/HexagonRadial"/>
    <dgm:cxn modelId="{E8D90984-0648-4548-BC20-8D8044097842}" type="presParOf" srcId="{CA191BCE-0EBF-4576-A3FA-785C8DCBDF9D}" destId="{367FD8CC-C369-474B-BE28-3F438847E56E}" srcOrd="6" destOrd="0" presId="urn:microsoft.com/office/officeart/2011/layout/HexagonRadial"/>
    <dgm:cxn modelId="{12CC83C9-FF43-4AF0-B4F3-DC7A945E5854}" type="presParOf" srcId="{CA191BCE-0EBF-4576-A3FA-785C8DCBDF9D}" destId="{922E40B5-03B5-4168-8421-4656D67D1580}" srcOrd="7" destOrd="0" presId="urn:microsoft.com/office/officeart/2011/layout/HexagonRadial"/>
    <dgm:cxn modelId="{919CE89A-3944-412C-A169-45FA7D0DC98D}" type="presParOf" srcId="{922E40B5-03B5-4168-8421-4656D67D1580}" destId="{4E166B71-43F5-4D01-94F7-935D75C23FE0}" srcOrd="0" destOrd="0" presId="urn:microsoft.com/office/officeart/2011/layout/HexagonRadial"/>
    <dgm:cxn modelId="{121FFF08-33DF-4A11-B2A5-DD7336EF3DFB}" type="presParOf" srcId="{CA191BCE-0EBF-4576-A3FA-785C8DCBDF9D}" destId="{8B907025-1FA3-4C73-994C-3895B6CBF426}" srcOrd="8" destOrd="0" presId="urn:microsoft.com/office/officeart/2011/layout/HexagonRadial"/>
    <dgm:cxn modelId="{C388CA98-1CB1-4B29-8783-56D2EE0EC963}" type="presParOf" srcId="{CA191BCE-0EBF-4576-A3FA-785C8DCBDF9D}" destId="{D3A57A56-D5F8-494F-A7D7-FDB83A3A8C42}" srcOrd="9" destOrd="0" presId="urn:microsoft.com/office/officeart/2011/layout/HexagonRadial"/>
    <dgm:cxn modelId="{1A036B88-C5D9-43C1-B5CA-82A409E99788}" type="presParOf" srcId="{D3A57A56-D5F8-494F-A7D7-FDB83A3A8C42}" destId="{07C56505-16FF-41BC-8725-0A64F2410A72}" srcOrd="0" destOrd="0" presId="urn:microsoft.com/office/officeart/2011/layout/HexagonRadial"/>
    <dgm:cxn modelId="{35ED3FBA-91B8-470A-91D2-0756B49F4EA1}" type="presParOf" srcId="{CA191BCE-0EBF-4576-A3FA-785C8DCBDF9D}" destId="{19274D17-6717-40C0-8B60-EE2099C45F66}" srcOrd="10" destOrd="0" presId="urn:microsoft.com/office/officeart/2011/layout/HexagonRadial"/>
    <dgm:cxn modelId="{0E4B9401-2227-4070-B14E-649B1E394FA9}" type="presParOf" srcId="{CA191BCE-0EBF-4576-A3FA-785C8DCBDF9D}" destId="{D5659F63-5605-4167-8FF2-FFF17CB256B5}" srcOrd="11" destOrd="0" presId="urn:microsoft.com/office/officeart/2011/layout/HexagonRadial"/>
    <dgm:cxn modelId="{AFD672DF-8C74-470E-8C6A-96526A70C0BA}" type="presParOf" srcId="{D5659F63-5605-4167-8FF2-FFF17CB256B5}" destId="{7AF06972-70C8-4475-A4C9-B5494CD071A9}" srcOrd="0" destOrd="0" presId="urn:microsoft.com/office/officeart/2011/layout/HexagonRadial"/>
    <dgm:cxn modelId="{6158DF8D-8332-4648-8F78-0653582C1DAD}" type="presParOf" srcId="{CA191BCE-0EBF-4576-A3FA-785C8DCBDF9D}" destId="{2164A9EC-8CEA-4958-A754-D6B850945DA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F497E-9500-4673-A974-91E74F13608B}">
      <dsp:nvSpPr>
        <dsp:cNvPr id="0" name=""/>
        <dsp:cNvSpPr/>
      </dsp:nvSpPr>
      <dsp:spPr>
        <a:xfrm>
          <a:off x="1516273" y="896223"/>
          <a:ext cx="1139138" cy="9854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Assignments</a:t>
          </a:r>
          <a:endParaRPr lang="en-US" sz="1100" kern="1200" dirty="0"/>
        </a:p>
      </dsp:txBody>
      <dsp:txXfrm>
        <a:off x="1705044" y="1059518"/>
        <a:ext cx="761596" cy="658810"/>
      </dsp:txXfrm>
    </dsp:sp>
    <dsp:sp modelId="{BD1313A2-AD8D-4A78-9EE9-9B2BD9A5E8D9}">
      <dsp:nvSpPr>
        <dsp:cNvPr id="0" name=""/>
        <dsp:cNvSpPr/>
      </dsp:nvSpPr>
      <dsp:spPr>
        <a:xfrm>
          <a:off x="2229592" y="424775"/>
          <a:ext cx="429793" cy="37032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3A17F9-70F8-408A-8DC1-093AFEFE5460}">
      <dsp:nvSpPr>
        <dsp:cNvPr id="0" name=""/>
        <dsp:cNvSpPr/>
      </dsp:nvSpPr>
      <dsp:spPr>
        <a:xfrm>
          <a:off x="1621204" y="0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1</a:t>
          </a:r>
          <a:endParaRPr lang="en-US" sz="1100" kern="1200" dirty="0"/>
        </a:p>
      </dsp:txBody>
      <dsp:txXfrm>
        <a:off x="1775907" y="133837"/>
        <a:ext cx="624109" cy="539926"/>
      </dsp:txXfrm>
    </dsp:sp>
    <dsp:sp modelId="{341BCBEE-2742-45C4-9929-3BEE464DD626}">
      <dsp:nvSpPr>
        <dsp:cNvPr id="0" name=""/>
        <dsp:cNvSpPr/>
      </dsp:nvSpPr>
      <dsp:spPr>
        <a:xfrm>
          <a:off x="2731195" y="1117084"/>
          <a:ext cx="429793" cy="37032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AFE30F-4BD5-4D52-980F-7A667B752662}">
      <dsp:nvSpPr>
        <dsp:cNvPr id="0" name=""/>
        <dsp:cNvSpPr/>
      </dsp:nvSpPr>
      <dsp:spPr>
        <a:xfrm>
          <a:off x="2477346" y="496728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2</a:t>
          </a:r>
          <a:endParaRPr lang="en-US" sz="1100" kern="1200" dirty="0"/>
        </a:p>
      </dsp:txBody>
      <dsp:txXfrm>
        <a:off x="2632049" y="630565"/>
        <a:ext cx="624109" cy="539926"/>
      </dsp:txXfrm>
    </dsp:sp>
    <dsp:sp modelId="{4E166B71-43F5-4D01-94F7-935D75C23FE0}">
      <dsp:nvSpPr>
        <dsp:cNvPr id="0" name=""/>
        <dsp:cNvSpPr/>
      </dsp:nvSpPr>
      <dsp:spPr>
        <a:xfrm>
          <a:off x="2382749" y="1898570"/>
          <a:ext cx="429793" cy="37032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FD8CC-C369-474B-BE28-3F438847E56E}">
      <dsp:nvSpPr>
        <dsp:cNvPr id="0" name=""/>
        <dsp:cNvSpPr/>
      </dsp:nvSpPr>
      <dsp:spPr>
        <a:xfrm>
          <a:off x="2477346" y="1473239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3</a:t>
          </a:r>
          <a:endParaRPr lang="en-US" sz="1100" kern="1200" dirty="0"/>
        </a:p>
      </dsp:txBody>
      <dsp:txXfrm>
        <a:off x="2632049" y="1607076"/>
        <a:ext cx="624109" cy="539926"/>
      </dsp:txXfrm>
    </dsp:sp>
    <dsp:sp modelId="{07C56505-16FF-41BC-8725-0A64F2410A72}">
      <dsp:nvSpPr>
        <dsp:cNvPr id="0" name=""/>
        <dsp:cNvSpPr/>
      </dsp:nvSpPr>
      <dsp:spPr>
        <a:xfrm>
          <a:off x="1518393" y="1979691"/>
          <a:ext cx="429793" cy="37032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07025-1FA3-4C73-994C-3895B6CBF426}">
      <dsp:nvSpPr>
        <dsp:cNvPr id="0" name=""/>
        <dsp:cNvSpPr/>
      </dsp:nvSpPr>
      <dsp:spPr>
        <a:xfrm>
          <a:off x="1621204" y="1970524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4</a:t>
          </a:r>
          <a:endParaRPr lang="en-US" sz="1100" kern="1200" dirty="0"/>
        </a:p>
      </dsp:txBody>
      <dsp:txXfrm>
        <a:off x="1775907" y="2104361"/>
        <a:ext cx="624109" cy="539926"/>
      </dsp:txXfrm>
    </dsp:sp>
    <dsp:sp modelId="{7AF06972-70C8-4475-A4C9-B5494CD071A9}">
      <dsp:nvSpPr>
        <dsp:cNvPr id="0" name=""/>
        <dsp:cNvSpPr/>
      </dsp:nvSpPr>
      <dsp:spPr>
        <a:xfrm>
          <a:off x="1008576" y="1287660"/>
          <a:ext cx="429793" cy="37032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74D17-6717-40C0-8B60-EE2099C45F66}">
      <dsp:nvSpPr>
        <dsp:cNvPr id="0" name=""/>
        <dsp:cNvSpPr/>
      </dsp:nvSpPr>
      <dsp:spPr>
        <a:xfrm>
          <a:off x="761087" y="1473795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5</a:t>
          </a:r>
          <a:endParaRPr lang="en-US" sz="1100" kern="1200" dirty="0"/>
        </a:p>
      </dsp:txBody>
      <dsp:txXfrm>
        <a:off x="915790" y="1607632"/>
        <a:ext cx="624109" cy="539926"/>
      </dsp:txXfrm>
    </dsp:sp>
    <dsp:sp modelId="{2164A9EC-8CEA-4958-A754-D6B850945DAF}">
      <dsp:nvSpPr>
        <dsp:cNvPr id="0" name=""/>
        <dsp:cNvSpPr/>
      </dsp:nvSpPr>
      <dsp:spPr>
        <a:xfrm>
          <a:off x="761087" y="495617"/>
          <a:ext cx="933515" cy="8076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Week 6</a:t>
          </a:r>
          <a:endParaRPr lang="en-US" sz="1100" kern="1200" dirty="0"/>
        </a:p>
      </dsp:txBody>
      <dsp:txXfrm>
        <a:off x="915790" y="629454"/>
        <a:ext cx="624109" cy="539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mailto:vmckinney@ncwc.edu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5.jpeg"/><Relationship Id="rId5" Type="http://schemas.openxmlformats.org/officeDocument/2006/relationships/diagramData" Target="../diagrams/data1.xml"/><Relationship Id="rId10" Type="http://schemas.openxmlformats.org/officeDocument/2006/relationships/image" Target="../media/image4.jpeg"/><Relationship Id="rId4" Type="http://schemas.openxmlformats.org/officeDocument/2006/relationships/hyperlink" Target="mailto:gingerymckinney@gmail.com" TargetMode="External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513674" y="775885"/>
            <a:ext cx="240491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Years of experience!</a:t>
            </a:r>
          </a:p>
          <a:p>
            <a:pPr algn="ctr"/>
            <a:endParaRPr lang="en-US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Ginger </a:t>
            </a: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Y. </a:t>
            </a: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McKinney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1438" y="1428452"/>
            <a:ext cx="22098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Teacher 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Librarian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Lucida Handwriting" panose="03010101010101010101" pitchFamily="66" charset="0"/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uhaus 93" panose="04030905020B02020C02" pitchFamily="82" charset="0"/>
              </a:rPr>
              <a:t>Testing Coordinator</a:t>
            </a:r>
          </a:p>
          <a:p>
            <a:pPr algn="ctr"/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Bauhaus 93" panose="04030905020B02020C02" pitchFamily="82" charset="0"/>
            </a:endParaRPr>
          </a:p>
          <a:p>
            <a:pPr algn="ctr"/>
            <a:r>
              <a:rPr lang="en-US" sz="2000" b="1" dirty="0" smtClean="0">
                <a:latin typeface="Castellar" panose="020A0402060406010301" pitchFamily="18" charset="0"/>
              </a:rPr>
              <a:t>Technology Fanatic</a:t>
            </a:r>
          </a:p>
          <a:p>
            <a:pPr algn="ctr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77732" y="3886200"/>
            <a:ext cx="2133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Always Keeps </a:t>
            </a:r>
          </a:p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YOU </a:t>
            </a:r>
          </a:p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Ahead!</a:t>
            </a:r>
            <a:endParaRPr lang="en-US" sz="3200" dirty="0">
              <a:solidFill>
                <a:srgbClr val="6600CC"/>
              </a:solidFill>
              <a:latin typeface="Broadway" panose="04040905080B02020502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2857500" cy="1838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33" y="3676947"/>
            <a:ext cx="24003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474" y="353667"/>
            <a:ext cx="2857500" cy="196215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513673" y="775885"/>
            <a:ext cx="2506459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EDU 310 Technology </a:t>
            </a:r>
            <a:r>
              <a:rPr lang="en-US" sz="3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in </a:t>
            </a:r>
            <a:r>
              <a:rPr lang="en-US" sz="3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Education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1607" y="2286000"/>
            <a:ext cx="311231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Need Help</a:t>
            </a:r>
            <a:r>
              <a:rPr lang="en-US" sz="28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Call or Email</a:t>
            </a:r>
          </a:p>
          <a:p>
            <a:pPr algn="ctr"/>
            <a:endParaRPr lang="en-US" sz="2800" b="1" dirty="0">
              <a:latin typeface="Castellar" panose="020A0402060406010301" pitchFamily="18" charset="0"/>
            </a:endParaRPr>
          </a:p>
          <a:p>
            <a:pPr algn="ctr"/>
            <a:r>
              <a:rPr lang="en-US" sz="1200" b="1" dirty="0" smtClean="0">
                <a:latin typeface="Castellar" panose="020A0402060406010301" pitchFamily="18" charset="0"/>
                <a:hlinkClick r:id="rId3"/>
              </a:rPr>
              <a:t>vmckinney@ncwc.edu</a:t>
            </a:r>
            <a:endParaRPr lang="en-US" sz="1200" b="1" dirty="0" smtClean="0">
              <a:latin typeface="Castellar" panose="020A0402060406010301" pitchFamily="18" charset="0"/>
            </a:endParaRPr>
          </a:p>
          <a:p>
            <a:pPr algn="ctr"/>
            <a:endParaRPr lang="en-US" sz="1200" b="1" dirty="0" smtClean="0">
              <a:latin typeface="Castellar" panose="020A0402060406010301" pitchFamily="18" charset="0"/>
            </a:endParaRPr>
          </a:p>
          <a:p>
            <a:pPr algn="ctr"/>
            <a:r>
              <a:rPr lang="en-US" sz="1200" b="1" dirty="0" smtClean="0">
                <a:latin typeface="Castellar" panose="020A0402060406010301" pitchFamily="18" charset="0"/>
                <a:hlinkClick r:id="rId4"/>
              </a:rPr>
              <a:t>gingerymckinney@gmail.com</a:t>
            </a:r>
            <a:endParaRPr lang="en-US" sz="1200" b="1" dirty="0" smtClean="0">
              <a:latin typeface="Castellar" panose="020A0402060406010301" pitchFamily="18" charset="0"/>
            </a:endParaRPr>
          </a:p>
          <a:p>
            <a:pPr algn="ctr"/>
            <a:endParaRPr lang="en-US" sz="1200" b="1" dirty="0" smtClean="0">
              <a:latin typeface="Castellar" panose="020A0402060406010301" pitchFamily="18" charset="0"/>
            </a:endParaRPr>
          </a:p>
          <a:p>
            <a:pPr algn="ctr"/>
            <a:endParaRPr lang="en-US" sz="1200" b="1" dirty="0">
              <a:latin typeface="Castellar" panose="020A0402060406010301" pitchFamily="18" charset="0"/>
            </a:endParaRPr>
          </a:p>
          <a:p>
            <a:pPr algn="ctr"/>
            <a:r>
              <a:rPr lang="en-US" sz="1200" b="1" dirty="0" smtClean="0">
                <a:latin typeface="Castellar" panose="020A0402060406010301" pitchFamily="18" charset="0"/>
              </a:rPr>
              <a:t>838-385-0065</a:t>
            </a:r>
          </a:p>
          <a:p>
            <a:pPr algn="ctr"/>
            <a:endParaRPr lang="en-US" sz="1200" b="1" dirty="0">
              <a:latin typeface="Castellar" panose="020A0402060406010301" pitchFamily="18" charset="0"/>
            </a:endParaRPr>
          </a:p>
          <a:p>
            <a:pPr algn="ctr"/>
            <a:endParaRPr lang="en-US" sz="1200" b="1" dirty="0" smtClean="0">
              <a:latin typeface="Castellar" panose="020A0402060406010301" pitchFamily="18" charset="0"/>
            </a:endParaRPr>
          </a:p>
          <a:p>
            <a:pPr algn="ctr"/>
            <a:endParaRPr lang="en-US" dirty="0" smtClean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3119476"/>
              </p:ext>
            </p:extLst>
          </p:nvPr>
        </p:nvGraphicFramePr>
        <p:xfrm>
          <a:off x="5680927" y="3352800"/>
          <a:ext cx="4171950" cy="277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90" y="4578058"/>
            <a:ext cx="2567223" cy="1709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55" y="1219200"/>
            <a:ext cx="2522358" cy="188930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10591" y="228600"/>
            <a:ext cx="1752600" cy="740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My Motto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49</Words>
  <Application>Microsoft Office PowerPoint</Application>
  <PresentationFormat>Letter Paper (8.5x11 in)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93</vt:lpstr>
      <vt:lpstr>Broadway</vt:lpstr>
      <vt:lpstr>Calibri</vt:lpstr>
      <vt:lpstr>Castellar</vt:lpstr>
      <vt:lpstr>Lucida Handwriting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Ginger McKinney</cp:lastModifiedBy>
  <cp:revision>37</cp:revision>
  <cp:lastPrinted>2011-09-04T05:12:29Z</cp:lastPrinted>
  <dcterms:created xsi:type="dcterms:W3CDTF">2011-09-04T05:01:44Z</dcterms:created>
  <dcterms:modified xsi:type="dcterms:W3CDTF">2016-08-29T01:21:18Z</dcterms:modified>
</cp:coreProperties>
</file>